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7480" cy="56674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2024-08-12T21:41:38Z</dcterms:modified>
  <cp:revision>18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